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15" r:id="rId3"/>
    <p:sldId id="314" r:id="rId4"/>
    <p:sldId id="326" r:id="rId5"/>
    <p:sldId id="345" r:id="rId6"/>
    <p:sldId id="346" r:id="rId7"/>
    <p:sldId id="321" r:id="rId8"/>
    <p:sldId id="328" r:id="rId9"/>
    <p:sldId id="258" r:id="rId10"/>
    <p:sldId id="276" r:id="rId11"/>
    <p:sldId id="277" r:id="rId12"/>
    <p:sldId id="334" r:id="rId13"/>
    <p:sldId id="335" r:id="rId14"/>
    <p:sldId id="336" r:id="rId15"/>
    <p:sldId id="344" r:id="rId16"/>
    <p:sldId id="337" r:id="rId17"/>
    <p:sldId id="338" r:id="rId18"/>
    <p:sldId id="339" r:id="rId19"/>
    <p:sldId id="340" r:id="rId20"/>
    <p:sldId id="341" r:id="rId21"/>
    <p:sldId id="268" r:id="rId22"/>
    <p:sldId id="308" r:id="rId23"/>
    <p:sldId id="278" r:id="rId24"/>
    <p:sldId id="311" r:id="rId25"/>
    <p:sldId id="272" r:id="rId26"/>
    <p:sldId id="273" r:id="rId27"/>
    <p:sldId id="342" r:id="rId28"/>
    <p:sldId id="279" r:id="rId29"/>
    <p:sldId id="333" r:id="rId30"/>
    <p:sldId id="343" r:id="rId31"/>
    <p:sldId id="331" r:id="rId32"/>
    <p:sldId id="33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54" autoAdjust="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training materials for vita </a:t>
            </a:r>
            <a:r>
              <a:rPr lang="en-US" u="sng" dirty="0" smtClean="0"/>
              <a:t>volunteers</a:t>
            </a:r>
            <a:r>
              <a:rPr lang="en-US" baseline="0" dirty="0" smtClean="0"/>
              <a:t> on using the app</a:t>
            </a:r>
          </a:p>
          <a:p>
            <a:r>
              <a:rPr lang="en-US" baseline="0" dirty="0" smtClean="0"/>
              <a:t>There is a separate deck for site coordinators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by selecting</a:t>
            </a:r>
            <a:r>
              <a:rPr lang="en-US" baseline="0" dirty="0" smtClean="0"/>
              <a:t> the desired date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Orange squares means one or more sites need help. Green means all open sites are fully staffed. Grey is no open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box around the date means you are already signed up for one or more sites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7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that</a:t>
            </a:r>
            <a:r>
              <a:rPr lang="en-US" baseline="0" dirty="0" smtClean="0"/>
              <a:t> the date has been set, select the 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Details are shown here on where you might already be signed up, or the number of open seats at the various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5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want, you can view the sites on a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select</a:t>
            </a:r>
            <a:r>
              <a:rPr lang="en-US" baseline="0" dirty="0" smtClean="0"/>
              <a:t> a site, you can see site details and other volunteers at that site on that 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commit to that site on that date, touch Sign Me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then have the</a:t>
            </a:r>
            <a:r>
              <a:rPr lang="en-US" baseline="0" dirty="0" smtClean="0"/>
              <a:t> option to create a calendar event for your calendar, which also creates a 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iOS</a:t>
            </a:r>
            <a:r>
              <a:rPr lang="en-US" dirty="0" smtClean="0"/>
              <a:t>, you can edit the calendar</a:t>
            </a:r>
            <a:r>
              <a:rPr lang="en-US" baseline="0" dirty="0" smtClean="0"/>
              <a:t> item before committing to the calendar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Congrats, a new signup has been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6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view signups, start with the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select view signups.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9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list of signups is presented.</a:t>
            </a:r>
            <a:r>
              <a:rPr lang="en-US" baseline="0" dirty="0" smtClean="0"/>
              <a:t> Touching a signup allows you to see the details for that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the site details including</a:t>
            </a:r>
            <a:r>
              <a:rPr lang="en-US" baseline="0" dirty="0" smtClean="0"/>
              <a:t> directions.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list of other volunteers for the site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</a:t>
            </a:r>
            <a:r>
              <a:rPr lang="en-US" baseline="0" dirty="0" smtClean="0"/>
              <a:t> SA VITA Coalition we undertook a study to see how to improve the vita service. Two main items came up: improve the client experience and improve the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this, we decided to implement a number of changes: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20 hours of training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Revamp the client website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Use an app to guide volunteers to sites that need help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app came from that study.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9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logged in, you can view already</a:t>
            </a:r>
            <a:r>
              <a:rPr lang="en-US" baseline="0" dirty="0" smtClean="0"/>
              <a:t> posted </a:t>
            </a:r>
            <a:r>
              <a:rPr lang="en-US" dirty="0" smtClean="0"/>
              <a:t>suggestions or post</a:t>
            </a:r>
            <a:r>
              <a:rPr lang="en-US" baseline="0" dirty="0" smtClean="0"/>
              <a:t> a new suggestion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r>
              <a:rPr lang="en-US" baseline="0" dirty="0" smtClean="0"/>
              <a:t> can be viewed at any time but only changed prior to review by the review committee.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31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new suggestion, fill in the required fields and save.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Previously saved suggestions can be edited until reviewed by the committee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really do want to hear from you. Please let us know how we </a:t>
            </a:r>
            <a:r>
              <a:rPr lang="en-US" baseline="0" smtClean="0"/>
              <a:t>can improve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9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update your profile (name, phone), you must be logged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8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only change the</a:t>
            </a:r>
            <a:r>
              <a:rPr lang="en-US" baseline="0" dirty="0" smtClean="0"/>
              <a:t> display name and the phone number.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certification can only be changed by the back office staff.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9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suggestions or want to post an issue,</a:t>
            </a:r>
            <a:r>
              <a:rPr lang="en-US" baseline="0" dirty="0" smtClean="0"/>
              <a:t> please send me an email at </a:t>
            </a:r>
            <a:r>
              <a:rPr lang="en-US" baseline="0" dirty="0" err="1" smtClean="0"/>
              <a:t>vitaapp@zsquared.net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is a key part of improving</a:t>
            </a:r>
            <a:r>
              <a:rPr lang="en-US" baseline="0" dirty="0" smtClean="0"/>
              <a:t> the client and volunteer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Please also encourage your clients to tell us how we did from the </a:t>
            </a:r>
            <a:r>
              <a:rPr lang="en-US" baseline="0" dirty="0" err="1" smtClean="0"/>
              <a:t>vitasa.org</a:t>
            </a:r>
            <a:r>
              <a:rPr lang="en-US" baseline="0" dirty="0" smtClean="0"/>
              <a:t>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app and related elements are shown</a:t>
            </a:r>
            <a:r>
              <a:rPr lang="en-US" baseline="0" dirty="0" smtClean="0"/>
              <a:t>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 is available for both apple and android devices.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back office admin site is used by the Catholic Charities volunteer management team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major revision to the client web site,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did a complete overhaul of the </a:t>
            </a:r>
            <a:r>
              <a:rPr lang="en-US" dirty="0" err="1" smtClean="0"/>
              <a:t>vitasa.org</a:t>
            </a:r>
            <a:r>
              <a:rPr lang="en-US" baseline="0" dirty="0" smtClean="0"/>
              <a:t> website, structuring the content to focus on the client and their needs.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opening page shows sites, subsequent pages provide additional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focus on My Free Taxes, and a map of those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the extensive list of community services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a feedback form for Clients to use </a:t>
            </a:r>
            <a:r>
              <a:rPr lang="en-US" baseline="0" dirty="0" smtClean="0">
                <a:sym typeface="Wingdings"/>
              </a:rPr>
              <a:t> encourage your clients to “Tell Us How We Did”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general flow of</a:t>
            </a:r>
            <a:r>
              <a:rPr lang="en-US" baseline="0" dirty="0" smtClean="0"/>
              <a:t> the app.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signups, the volunteer can view current signups, or create a new signup. The calendar view allows you to select the date, then select the site before committing to a signup.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Volunteers can also post suggestions. Suggestions are reviewed by a volunteer review committee which will make recommendations to the leadership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just review the various screens, we will review how to use the app to do a short list of standard use</a:t>
            </a:r>
            <a:r>
              <a:rPr lang="en-US" baseline="0" dirty="0" smtClean="0"/>
              <a:t>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must</a:t>
            </a:r>
            <a:r>
              <a:rPr lang="en-US" baseline="0" dirty="0" smtClean="0"/>
              <a:t> register and be approved for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Fill in the required information and submit. Some time later the back office staff will review the registration and approve.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9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registration has been approved, you</a:t>
            </a:r>
            <a:r>
              <a:rPr lang="en-US" baseline="0" dirty="0" smtClean="0"/>
              <a:t> must login to create a signup.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primary volunteer navigation screen</a:t>
            </a:r>
          </a:p>
          <a:p>
            <a:endParaRPr lang="en-US" dirty="0" smtClean="0"/>
          </a:p>
          <a:p>
            <a:r>
              <a:rPr lang="en-US" dirty="0" smtClean="0"/>
              <a:t>Touch Create new sign up to start the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272" y="846627"/>
            <a:ext cx="6737927" cy="3039573"/>
          </a:xfrm>
        </p:spPr>
        <p:txBody>
          <a:bodyPr>
            <a:normAutofit/>
          </a:bodyPr>
          <a:lstStyle/>
          <a:p>
            <a:r>
              <a:rPr lang="en-US" dirty="0" smtClean="0"/>
              <a:t>VITA SA App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 smtClean="0"/>
              <a:t>Training for Volunteers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- Login</a:t>
            </a:r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2032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Summary of Volunteer app options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Orange square means one or more sites are open and need help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means all open sites are fully staffed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Box around the date means you are already signed up for 1 or more sites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Grey if no site is open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desired date to volunteer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D</a:t>
            </a:r>
            <a:r>
              <a:rPr lang="en-US" sz="2400" b="1" dirty="0" smtClean="0"/>
              <a:t>ate</a:t>
            </a:r>
          </a:p>
        </p:txBody>
      </p:sp>
      <p:pic>
        <p:nvPicPr>
          <p:cNvPr id="3" name="Picture 2" descr="Simulator Screen Shot - iPhone 8 - 2017-11-20 at 13.05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16575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397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sites that have needs on the selected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Shows if you are already signed 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Note that mobile teams may be signed up for multiple sites on a single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</a:t>
            </a:r>
            <a:r>
              <a:rPr lang="en-US" sz="2400" b="1" dirty="0"/>
              <a:t>S</a:t>
            </a:r>
            <a:r>
              <a:rPr lang="en-US" sz="2400" b="1" dirty="0" smtClean="0"/>
              <a:t>ite</a:t>
            </a:r>
          </a:p>
        </p:txBody>
      </p:sp>
    </p:spTree>
    <p:extLst>
      <p:ext uri="{BB962C8B-B14F-4D97-AF65-F5344CB8AC3E}">
        <p14:creationId xmlns:p14="http://schemas.microsoft.com/office/powerpoint/2010/main" val="308699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Same view but on a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Black is closed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Green is no needs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Red is 1 or more </a:t>
            </a:r>
            <a:r>
              <a:rPr lang="en-US" sz="2000" dirty="0" err="1" smtClean="0"/>
              <a:t>eFiler</a:t>
            </a:r>
            <a:r>
              <a:rPr lang="en-US" sz="2000" dirty="0" smtClean="0"/>
              <a:t> needed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Map View</a:t>
            </a:r>
          </a:p>
        </p:txBody>
      </p:sp>
    </p:spTree>
    <p:extLst>
      <p:ext uri="{BB962C8B-B14F-4D97-AF65-F5344CB8AC3E}">
        <p14:creationId xmlns:p14="http://schemas.microsoft.com/office/powerpoint/2010/main" val="211971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0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Select the shift at the site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Most shifts are 2 hours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Signup for as many shifts as desired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the desired shift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Select Shift</a:t>
            </a:r>
          </a:p>
        </p:txBody>
      </p:sp>
    </p:spTree>
    <p:extLst>
      <p:ext uri="{BB962C8B-B14F-4D97-AF65-F5344CB8AC3E}">
        <p14:creationId xmlns:p14="http://schemas.microsoft.com/office/powerpoint/2010/main" val="157544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Can get directions to the site (via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or apple maps)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others that have signed up for that shift on that site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 Me Up to commit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Review</a:t>
            </a:r>
          </a:p>
        </p:txBody>
      </p:sp>
      <p:pic>
        <p:nvPicPr>
          <p:cNvPr id="2" name="Picture 1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219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Option to add to the Calendar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Yes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339411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iOS</a:t>
            </a:r>
            <a:r>
              <a:rPr lang="en-US" sz="2000" dirty="0" smtClean="0"/>
              <a:t>: Optionally edit the calendar entry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Add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</a:t>
            </a:r>
            <a:r>
              <a:rPr lang="en-US" sz="2400" b="1" dirty="0"/>
              <a:t>S</a:t>
            </a:r>
            <a:r>
              <a:rPr lang="en-US" sz="2400" b="1" dirty="0" smtClean="0"/>
              <a:t>ignup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88088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Login</a:t>
            </a:r>
          </a:p>
        </p:txBody>
      </p:sp>
    </p:spTree>
    <p:extLst>
      <p:ext uri="{BB962C8B-B14F-4D97-AF65-F5344CB8AC3E}">
        <p14:creationId xmlns:p14="http://schemas.microsoft.com/office/powerpoint/2010/main" val="303570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Improve client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Provide suggestions</a:t>
            </a:r>
          </a:p>
          <a:p>
            <a:r>
              <a:rPr lang="en-US" b="1" dirty="0" smtClean="0"/>
              <a:t>How:</a:t>
            </a:r>
          </a:p>
          <a:p>
            <a:pPr lvl="1"/>
            <a:r>
              <a:rPr lang="en-US" u="sng" dirty="0" smtClean="0"/>
              <a:t>Guide volunteers to sites </a:t>
            </a:r>
            <a:r>
              <a:rPr lang="en-US" u="sng" dirty="0"/>
              <a:t>that need and can use </a:t>
            </a:r>
            <a:r>
              <a:rPr lang="en-US" u="sng" dirty="0" smtClean="0"/>
              <a:t>help</a:t>
            </a:r>
          </a:p>
          <a:p>
            <a:pPr lvl="1"/>
            <a:r>
              <a:rPr lang="en-US" dirty="0" smtClean="0"/>
              <a:t>Volunteers must use app for signups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1397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Lists signups for today and going forward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Historical signups are only visible to the site coordinator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Signup to view </a:t>
            </a:r>
            <a:endParaRPr lang="en-US" sz="2000" b="1" dirty="0"/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List</a:t>
            </a:r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Slide to remove a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Does not remove from calendar</a:t>
            </a:r>
            <a:endParaRPr lang="en-US" sz="2000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details of this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other volunteers at same site on same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Before shift end, set number of hours worked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Review Signups - Details</a:t>
            </a:r>
          </a:p>
        </p:txBody>
      </p:sp>
      <p:pic>
        <p:nvPicPr>
          <p:cNvPr id="7" name="Picture 6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54515" y="3048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Use this to view suggestions already submitted by you (only)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are reviewed by a volunteer review committee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Make a New Suggestion to create a new suggestion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Suggestions - List</a:t>
            </a:r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View an existing suggestion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Fill-in the fields to create a new suggestion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Save to submit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Suggestions may be deleted until reviewed by the committee</a:t>
            </a:r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Suggestion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Create </a:t>
            </a:r>
            <a:r>
              <a:rPr lang="en-US" sz="2400" b="1" dirty="0"/>
              <a:t>N</a:t>
            </a:r>
            <a:r>
              <a:rPr lang="en-US" sz="2400" b="1" dirty="0" smtClean="0"/>
              <a:t>ew</a:t>
            </a:r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For lost password, contact staff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</p:spTree>
    <p:extLst>
      <p:ext uri="{BB962C8B-B14F-4D97-AF65-F5344CB8AC3E}">
        <p14:creationId xmlns:p14="http://schemas.microsoft.com/office/powerpoint/2010/main" val="1072905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Allows changing of name, phone, and level of certification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Cannot change email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Select Submit to save the changes</a:t>
            </a:r>
            <a:endParaRPr lang="en-US" sz="2000" dirty="0" smtClean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Update Profile</a:t>
            </a:r>
          </a:p>
        </p:txBody>
      </p:sp>
      <p:pic>
        <p:nvPicPr>
          <p:cNvPr id="3" name="Picture 2" descr="Simulator Screen Shot - iPhone 8 - 2017-11-20 at 13.1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7590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 SA App and Website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0" y="1466342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03535" y="3117890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38739" y="1602768"/>
            <a:ext cx="4146608" cy="55467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2" idx="1"/>
            <a:endCxn id="12" idx="3"/>
          </p:cNvCxnSpPr>
          <p:nvPr/>
        </p:nvCxnSpPr>
        <p:spPr>
          <a:xfrm rot="10800000"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143" y="4111942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(English and Spanish)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Completed Certification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the app as soon as practical</a:t>
            </a:r>
          </a:p>
          <a:p>
            <a:r>
              <a:rPr lang="en-US" dirty="0" smtClean="0"/>
              <a:t>Complete the registration and submit</a:t>
            </a:r>
          </a:p>
          <a:p>
            <a:r>
              <a:rPr lang="en-US" dirty="0" smtClean="0"/>
              <a:t>When you have successfully completed the Certification (Basic or Advanced), take proof (13615) to the Catholic Charities representative at your training event.</a:t>
            </a:r>
          </a:p>
          <a:p>
            <a:r>
              <a:rPr lang="en-US" dirty="0" smtClean="0"/>
              <a:t>The CC staff will verify certification and approve your registration and mark you as a volunteer</a:t>
            </a:r>
          </a:p>
          <a:p>
            <a:r>
              <a:rPr lang="en-US" dirty="0" smtClean="0"/>
              <a:t>Immediately start signing up to volunteer at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37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</a:t>
            </a:r>
            <a:r>
              <a:rPr lang="en-US" b="1" i="1" dirty="0" smtClean="0"/>
              <a:t>the customer </a:t>
            </a:r>
            <a:r>
              <a:rPr lang="en-US" b="1" i="1" dirty="0"/>
              <a:t>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clients to use the web and provide feedback.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</a:t>
            </a:r>
            <a:r>
              <a:rPr lang="en-US" dirty="0" err="1" smtClean="0"/>
              <a:t>itasa.org</a:t>
            </a:r>
            <a:r>
              <a:rPr lang="en-US" dirty="0" smtClean="0"/>
              <a:t> - Clients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49807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Complete overhaul of </a:t>
            </a:r>
            <a:r>
              <a:rPr lang="en-US" dirty="0" err="1" smtClean="0"/>
              <a:t>vitasa.org</a:t>
            </a:r>
            <a:endParaRPr lang="en-US" dirty="0" smtClean="0"/>
          </a:p>
          <a:p>
            <a:r>
              <a:rPr lang="en-US" dirty="0" smtClean="0"/>
              <a:t>Home page: map of sites and guidance on what to bring</a:t>
            </a:r>
          </a:p>
          <a:p>
            <a:r>
              <a:rPr lang="en-US" dirty="0" smtClean="0"/>
              <a:t>Why use VITA</a:t>
            </a:r>
          </a:p>
          <a:p>
            <a:r>
              <a:rPr lang="en-US" dirty="0" smtClean="0"/>
              <a:t>List of VITA sites, address, and services</a:t>
            </a:r>
          </a:p>
          <a:p>
            <a:r>
              <a:rPr lang="en-US" dirty="0" smtClean="0"/>
              <a:t>My Free Taxes: map and instructions</a:t>
            </a:r>
          </a:p>
          <a:p>
            <a:r>
              <a:rPr lang="en-US" dirty="0" smtClean="0"/>
              <a:t>Year Around Tax Clinic: locations and services</a:t>
            </a:r>
          </a:p>
          <a:p>
            <a:r>
              <a:rPr lang="en-US" dirty="0" smtClean="0"/>
              <a:t>Community services: list and services</a:t>
            </a:r>
          </a:p>
          <a:p>
            <a:r>
              <a:rPr lang="en-US" dirty="0" smtClean="0"/>
              <a:t>Client feedback form</a:t>
            </a:r>
          </a:p>
          <a:p>
            <a:r>
              <a:rPr lang="en-US" dirty="0" smtClean="0"/>
              <a:t>Contact Us: Alejandra and Sheila</a:t>
            </a:r>
          </a:p>
          <a:p>
            <a:r>
              <a:rPr lang="en-US" dirty="0" smtClean="0"/>
              <a:t>Volunteers: why and how to volunteer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269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Try it out: </a:t>
            </a:r>
            <a:r>
              <a:rPr lang="en-US" sz="2400" u="sng" dirty="0" err="1" smtClean="0"/>
              <a:t>vitasa.org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40930" y="4652941"/>
            <a:ext cx="1213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(Spanish and English)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26210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6" y="1417638"/>
            <a:ext cx="5183557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Apple Store or Google Play</a:t>
            </a:r>
          </a:p>
          <a:p>
            <a:pPr lvl="1"/>
            <a:r>
              <a:rPr lang="en-US" dirty="0" smtClean="0"/>
              <a:t>Search </a:t>
            </a:r>
            <a:r>
              <a:rPr lang="en-US" dirty="0" smtClean="0"/>
              <a:t>for “vita </a:t>
            </a:r>
            <a:r>
              <a:rPr lang="en-US" dirty="0" err="1" smtClean="0"/>
              <a:t>sa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“VITA Volunteer Management”</a:t>
            </a:r>
          </a:p>
          <a:p>
            <a:r>
              <a:rPr lang="en-US" dirty="0" smtClean="0"/>
              <a:t>Then Register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41" y="1417638"/>
            <a:ext cx="3058674" cy="54403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55307" y="4726946"/>
            <a:ext cx="1728309" cy="7725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4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6" y="1417638"/>
            <a:ext cx="5183557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Register</a:t>
            </a:r>
          </a:p>
          <a:p>
            <a:pPr lvl="1"/>
            <a:r>
              <a:rPr lang="en-US" dirty="0" smtClean="0"/>
              <a:t>Enter name, email, password, phone, and certification</a:t>
            </a:r>
          </a:p>
          <a:p>
            <a:pPr lvl="1"/>
            <a:r>
              <a:rPr lang="en-US" dirty="0" smtClean="0"/>
              <a:t>Make sure you enter the exact same password twice</a:t>
            </a:r>
          </a:p>
          <a:p>
            <a:pPr lvl="1"/>
            <a:r>
              <a:rPr lang="en-US" dirty="0" smtClean="0"/>
              <a:t>Press Submit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80"/>
          <a:stretch/>
        </p:blipFill>
        <p:spPr>
          <a:xfrm>
            <a:off x="5288303" y="1673983"/>
            <a:ext cx="3855697" cy="4452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3735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68" y="1674089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 smtClean="0"/>
              <a:t>VITA SA App </a:t>
            </a:r>
            <a:r>
              <a:rPr lang="mr-IN" dirty="0" smtClean="0"/>
              <a:t>–</a:t>
            </a:r>
            <a:r>
              <a:rPr lang="en-US" dirty="0" smtClean="0"/>
              <a:t> Volunteers</a:t>
            </a:r>
            <a:endParaRPr lang="en-US" dirty="0"/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5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969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831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392" y="1512452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902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4460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2841466" y="355599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Signups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048445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Date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60920" y="3664609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Site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09865" y="3586567"/>
            <a:ext cx="9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67732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Suggestions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 notifications from volunteer management office.</a:t>
            </a:r>
            <a:endParaRPr lang="en-US" dirty="0"/>
          </a:p>
        </p:txBody>
      </p:sp>
      <p:pic>
        <p:nvPicPr>
          <p:cNvPr id="19" name="Picture 18" descr="Simulator Screen Shot - iPhone 8 - 2017-11-20 at 13.03.4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03" y="1467787"/>
            <a:ext cx="1174032" cy="2088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 descr="Simulator Screen Shot - iPhone 8 - 2017-11-20 at 13.05.1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77" y="1512453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07.3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4" y="1512452"/>
            <a:ext cx="1174033" cy="208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6586944" y="360066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Volunteer Registration</a:t>
            </a:r>
          </a:p>
          <a:p>
            <a:r>
              <a:rPr lang="en-US" dirty="0" smtClean="0"/>
              <a:t>Signup to volunteer at a site on a date</a:t>
            </a:r>
          </a:p>
          <a:p>
            <a:r>
              <a:rPr lang="en-US" dirty="0" smtClean="0"/>
              <a:t>Review current signups</a:t>
            </a:r>
          </a:p>
          <a:p>
            <a:r>
              <a:rPr lang="en-US" dirty="0" smtClean="0"/>
              <a:t>Post a suggestion</a:t>
            </a:r>
          </a:p>
          <a:p>
            <a:r>
              <a:rPr lang="en-US" dirty="0" smtClean="0"/>
              <a:t>Change profile</a:t>
            </a:r>
            <a:endParaRPr lang="en-US" dirty="0"/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Name, phone, and level of certification can be changed in Update Profile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New Volunteer </a:t>
            </a:r>
            <a:r>
              <a:rPr lang="en-US" sz="2400" b="1" dirty="0"/>
              <a:t>R</a:t>
            </a:r>
            <a:r>
              <a:rPr lang="en-US" sz="2400" b="1" dirty="0" smtClean="0"/>
              <a:t>egistration</a:t>
            </a:r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1621</Words>
  <Application>Microsoft Macintosh PowerPoint</Application>
  <PresentationFormat>On-screen Show (4:3)</PresentationFormat>
  <Paragraphs>259</Paragraphs>
  <Slides>32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VITA SA App  </vt:lpstr>
      <vt:lpstr>Why an App?</vt:lpstr>
      <vt:lpstr>VITA SA App and Website</vt:lpstr>
      <vt:lpstr>vitasa.org - Clients</vt:lpstr>
      <vt:lpstr>Download</vt:lpstr>
      <vt:lpstr>Register</vt:lpstr>
      <vt:lpstr>VITA SA App – Volunteers</vt:lpstr>
      <vt:lpstr>Volunteer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Completed Certification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63</cp:revision>
  <dcterms:created xsi:type="dcterms:W3CDTF">2017-09-15T13:12:41Z</dcterms:created>
  <dcterms:modified xsi:type="dcterms:W3CDTF">2017-12-16T02:26:00Z</dcterms:modified>
</cp:coreProperties>
</file>